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9"/>
  </p:notesMasterIdLst>
  <p:sldIdLst>
    <p:sldId id="256" r:id="rId2"/>
    <p:sldId id="736" r:id="rId3"/>
    <p:sldId id="747" r:id="rId4"/>
    <p:sldId id="738" r:id="rId5"/>
    <p:sldId id="737" r:id="rId6"/>
    <p:sldId id="740" r:id="rId7"/>
    <p:sldId id="741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сения Казаркина" initials="КК" lastIdx="8" clrIdx="0"/>
  <p:cmAuthor id="1" name="pta" initials="TP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3943" autoAdjust="0"/>
  </p:normalViewPr>
  <p:slideViewPr>
    <p:cSldViewPr snapToGrid="0">
      <p:cViewPr varScale="1">
        <p:scale>
          <a:sx n="81" d="100"/>
          <a:sy n="81" d="100"/>
        </p:scale>
        <p:origin x="107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45B2F-4A6E-4FFC-AADC-724A445C7FD0}" type="doc">
      <dgm:prSet loTypeId="urn:microsoft.com/office/officeart/2008/layout/HexagonCluster" loCatId="relationship" qsTypeId="urn:microsoft.com/office/officeart/2005/8/quickstyle/simple1#1" qsCatId="simple" csTypeId="urn:microsoft.com/office/officeart/2005/8/colors/accent1_2#1" csCatId="accent1" phldr="1"/>
      <dgm:spPr/>
      <dgm:t>
        <a:bodyPr rtlCol="0"/>
        <a:lstStyle/>
        <a:p>
          <a:pPr rtl="0"/>
          <a:endParaRPr lang="ru-RU"/>
        </a:p>
      </dgm:t>
    </dgm:pt>
    <dgm:pt modelId="{A1516C4E-6794-46BE-A1A8-45E8EC98982D}">
      <dgm:prSet phldrT="[Текст]" custT="1"/>
      <dgm:spPr/>
      <dgm:t>
        <a:bodyPr rtlCol="0"/>
        <a:lstStyle/>
        <a:p>
          <a:pPr rtl="0"/>
          <a:r>
            <a:rPr lang="en" sz="2400" dirty="0"/>
            <a:t>4 </a:t>
          </a:r>
          <a:br>
            <a:rPr lang="ru-RU" sz="2400" dirty="0"/>
          </a:br>
          <a:r>
            <a:rPr lang="ru-RU" sz="2000" dirty="0" err="1"/>
            <a:t>производс</a:t>
          </a:r>
          <a:r>
            <a:rPr lang="ru-RU" sz="2000"/>
            <a:t>-венные </a:t>
          </a:r>
          <a:r>
            <a:rPr lang="ru-RU" sz="2000" dirty="0"/>
            <a:t>площадки</a:t>
          </a:r>
        </a:p>
      </dgm:t>
    </dgm:pt>
    <dgm:pt modelId="{F3861246-4125-4520-94E0-7C984639900E}" type="parTrans" cxnId="{7A64E98D-6743-4E81-BD69-62D51AE4832B}">
      <dgm:prSet/>
      <dgm:spPr/>
      <dgm:t>
        <a:bodyPr rtlCol="0"/>
        <a:lstStyle/>
        <a:p>
          <a:pPr rtl="0"/>
          <a:endParaRPr lang="ru-RU"/>
        </a:p>
      </dgm:t>
    </dgm:pt>
    <dgm:pt modelId="{28822440-0E3C-43A5-9100-659E213E621C}" type="sibTrans" cxnId="{7A64E98D-6743-4E81-BD69-62D51AE4832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ru-RU"/>
        </a:p>
      </dgm:t>
    </dgm:pt>
    <dgm:pt modelId="{009E888A-C35F-4A81-AF92-8F163F1B6FB2}">
      <dgm:prSet phldrT="[Текст]" custT="1"/>
      <dgm:spPr/>
      <dgm:t>
        <a:bodyPr rtlCol="0"/>
        <a:lstStyle/>
        <a:p>
          <a:pPr rtl="0"/>
          <a:r>
            <a:rPr lang="ru-RU" sz="2800" b="1" dirty="0"/>
            <a:t>30</a:t>
          </a:r>
          <a:r>
            <a:rPr lang="ru-RU" sz="2800" dirty="0"/>
            <a:t> </a:t>
          </a:r>
          <a:br>
            <a:rPr lang="ru-RU" sz="2400" dirty="0"/>
          </a:br>
          <a:r>
            <a:rPr lang="ru-RU" sz="2400" dirty="0"/>
            <a:t>лет на рынке</a:t>
          </a:r>
        </a:p>
      </dgm:t>
    </dgm:pt>
    <dgm:pt modelId="{B4D95D01-8BD6-4621-A3B4-4FBF225B8454}" type="parTrans" cxnId="{233952CB-7530-4BC5-A578-34FCED2230CB}">
      <dgm:prSet/>
      <dgm:spPr/>
      <dgm:t>
        <a:bodyPr rtlCol="0"/>
        <a:lstStyle/>
        <a:p>
          <a:pPr rtl="0"/>
          <a:endParaRPr lang="ru-RU"/>
        </a:p>
      </dgm:t>
    </dgm:pt>
    <dgm:pt modelId="{514E0EB6-D259-4F02-950B-139FA474AB6B}" type="sibTrans" cxnId="{233952CB-7530-4BC5-A578-34FCED2230CB}">
      <dgm:prSet/>
      <dgm:spPr>
        <a:blipFill>
          <a:blip xmlns:r="http://schemas.openxmlformats.org/officeDocument/2006/relationships" r:embed="rId2"/>
          <a:srcRect/>
          <a:stretch>
            <a:fillRect l="-16000" r="-16000"/>
          </a:stretch>
        </a:blipFill>
      </dgm:spPr>
      <dgm:t>
        <a:bodyPr rtlCol="0"/>
        <a:lstStyle/>
        <a:p>
          <a:pPr rtl="0"/>
          <a:endParaRPr lang="ru-RU"/>
        </a:p>
      </dgm:t>
    </dgm:pt>
    <dgm:pt modelId="{99FEEBDB-B075-41D7-866C-5065D62DEE34}">
      <dgm:prSet/>
      <dgm:spPr>
        <a:noFill/>
        <a:ln>
          <a:noFill/>
        </a:ln>
      </dgm:spPr>
      <dgm:t>
        <a:bodyPr rtlCol="0"/>
        <a:lstStyle/>
        <a:p>
          <a:pPr rtl="0"/>
          <a:endParaRPr lang="ru-RU"/>
        </a:p>
      </dgm:t>
    </dgm:pt>
    <dgm:pt modelId="{6A8E65BC-9653-4B7F-AD6B-EDF2CDE7B954}" type="parTrans" cxnId="{234A611D-28EE-436F-8F31-0E17DEF5355F}">
      <dgm:prSet/>
      <dgm:spPr/>
      <dgm:t>
        <a:bodyPr rtlCol="0"/>
        <a:lstStyle/>
        <a:p>
          <a:pPr rtl="0"/>
          <a:endParaRPr lang="ru-RU"/>
        </a:p>
      </dgm:t>
    </dgm:pt>
    <dgm:pt modelId="{017FFF6F-45E6-482B-8C51-AFCB57246E30}" type="sibTrans" cxnId="{234A611D-28EE-436F-8F31-0E17DEF5355F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 rtlCol="0"/>
        <a:lstStyle/>
        <a:p>
          <a:pPr rtl="0"/>
          <a:endParaRPr lang="ru-RU"/>
        </a:p>
      </dgm:t>
    </dgm:pt>
    <dgm:pt modelId="{51A452D6-F4C2-4F5F-930C-1772EC1FE7D3}">
      <dgm:prSet phldrT="[Текст]"/>
      <dgm:spPr/>
      <dgm:t>
        <a:bodyPr rtlCol="0"/>
        <a:lstStyle/>
        <a:p>
          <a:pPr rtl="0"/>
          <a:r>
            <a:rPr lang="ru-RU" b="1" dirty="0"/>
            <a:t>500+</a:t>
          </a:r>
          <a:r>
            <a:rPr lang="en" b="1" dirty="0"/>
            <a:t> </a:t>
          </a:r>
          <a:br>
            <a:rPr lang="ru-RU" dirty="0"/>
          </a:br>
          <a:r>
            <a:rPr lang="ru-RU" dirty="0"/>
            <a:t>рабочих</a:t>
          </a:r>
        </a:p>
      </dgm:t>
    </dgm:pt>
    <dgm:pt modelId="{EE44C082-C765-483A-AFED-5D5A11A99CEC}" type="sibTrans" cxnId="{9A659081-E94F-4380-9282-94642102B803}">
      <dgm:prSet/>
      <dgm:spPr>
        <a:blipFill>
          <a:blip xmlns:r="http://schemas.openxmlformats.org/officeDocument/2006/relationships" r:embed="rId4" cstate="print"/>
          <a:srcRect/>
          <a:stretch>
            <a:fillRect l="-15000" r="-15000"/>
          </a:stretch>
        </a:blipFill>
      </dgm:spPr>
      <dgm:t>
        <a:bodyPr rtlCol="0"/>
        <a:lstStyle/>
        <a:p>
          <a:pPr rtl="0"/>
          <a:endParaRPr lang="ru-RU"/>
        </a:p>
      </dgm:t>
    </dgm:pt>
    <dgm:pt modelId="{EF1B6349-1259-4B99-8ABA-DEB6FC56C7FE}" type="parTrans" cxnId="{9A659081-E94F-4380-9282-94642102B803}">
      <dgm:prSet/>
      <dgm:spPr/>
      <dgm:t>
        <a:bodyPr rtlCol="0"/>
        <a:lstStyle/>
        <a:p>
          <a:pPr rtl="0"/>
          <a:endParaRPr lang="ru-RU"/>
        </a:p>
      </dgm:t>
    </dgm:pt>
    <dgm:pt modelId="{B7D0BE85-EC56-42D5-8896-B364B1933550}" type="pres">
      <dgm:prSet presAssocID="{4F145B2F-4A6E-4FFC-AADC-724A445C7FD0}" presName="Name0" presStyleCnt="0">
        <dgm:presLayoutVars>
          <dgm:chMax val="21"/>
          <dgm:chPref val="21"/>
        </dgm:presLayoutVars>
      </dgm:prSet>
      <dgm:spPr/>
    </dgm:pt>
    <dgm:pt modelId="{24FB284B-2B44-459A-BE5C-D5E963688ADF}" type="pres">
      <dgm:prSet presAssocID="{51A452D6-F4C2-4F5F-930C-1772EC1FE7D3}" presName="text1" presStyleCnt="0"/>
      <dgm:spPr/>
    </dgm:pt>
    <dgm:pt modelId="{406EA148-1BB8-4CE6-B95A-2DEA71617BD1}" type="pres">
      <dgm:prSet presAssocID="{51A452D6-F4C2-4F5F-930C-1772EC1FE7D3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7C54B32-2264-4D57-88F0-091714FAC9D6}" type="pres">
      <dgm:prSet presAssocID="{51A452D6-F4C2-4F5F-930C-1772EC1FE7D3}" presName="textaccent1" presStyleCnt="0"/>
      <dgm:spPr/>
    </dgm:pt>
    <dgm:pt modelId="{CFEF5E2E-2080-41C0-9D08-8A39142D5EDC}" type="pres">
      <dgm:prSet presAssocID="{51A452D6-F4C2-4F5F-930C-1772EC1FE7D3}" presName="accentRepeatNode" presStyleLbl="solidAlignAcc1" presStyleIdx="0" presStyleCnt="8" custLinFactX="1424661" custLinFactY="-410310" custLinFactNeighborX="1500000" custLinFactNeighborY="-500000"/>
      <dgm:spPr>
        <a:ln>
          <a:noFill/>
        </a:ln>
      </dgm:spPr>
    </dgm:pt>
    <dgm:pt modelId="{8ABE180F-F37B-43BA-896D-8769B1034A61}" type="pres">
      <dgm:prSet presAssocID="{EE44C082-C765-483A-AFED-5D5A11A99CEC}" presName="image1" presStyleCnt="0"/>
      <dgm:spPr/>
    </dgm:pt>
    <dgm:pt modelId="{25DC5753-DB3B-4777-BBD3-EFBD0A5FEC7D}" type="pres">
      <dgm:prSet presAssocID="{EE44C082-C765-483A-AFED-5D5A11A99CEC}" presName="imageRepeatNode" presStyleLbl="alignAcc1" presStyleIdx="0" presStyleCnt="4" custLinFactNeighborX="3420" custLinFactNeighborY="496"/>
      <dgm:spPr/>
    </dgm:pt>
    <dgm:pt modelId="{944FD5CB-4272-4BA6-83A3-6EEF6A638613}" type="pres">
      <dgm:prSet presAssocID="{EE44C082-C765-483A-AFED-5D5A11A99CEC}" presName="imageaccent1" presStyleCnt="0"/>
      <dgm:spPr/>
    </dgm:pt>
    <dgm:pt modelId="{4726A4F4-AC8C-4F99-BD1D-4F9296CCFE56}" type="pres">
      <dgm:prSet presAssocID="{EE44C082-C765-483A-AFED-5D5A11A99CEC}" presName="accentRepeatNode" presStyleLbl="solidAlignAcc1" presStyleIdx="1" presStyleCnt="8" custLinFactX="1700000" custLinFactY="-404454" custLinFactNeighborX="1776458" custLinFactNeighborY="-500000"/>
      <dgm:spPr>
        <a:ln>
          <a:noFill/>
        </a:ln>
      </dgm:spPr>
    </dgm:pt>
    <dgm:pt modelId="{EC38D6AB-0485-4AD7-8719-6062711C2B9E}" type="pres">
      <dgm:prSet presAssocID="{A1516C4E-6794-46BE-A1A8-45E8EC98982D}" presName="text2" presStyleCnt="0"/>
      <dgm:spPr/>
    </dgm:pt>
    <dgm:pt modelId="{2C0A98CA-8487-4C62-ACBD-6623CDC16AC1}" type="pres">
      <dgm:prSet presAssocID="{A1516C4E-6794-46BE-A1A8-45E8EC98982D}" presName="textRepeatNode" presStyleLbl="alignNode1" presStyleIdx="1" presStyleCnt="4" custScaleX="103584" custScaleY="107616">
        <dgm:presLayoutVars>
          <dgm:chMax val="0"/>
          <dgm:chPref val="0"/>
          <dgm:bulletEnabled val="1"/>
        </dgm:presLayoutVars>
      </dgm:prSet>
      <dgm:spPr/>
    </dgm:pt>
    <dgm:pt modelId="{5D3F6B69-01EC-47BE-A9B5-FD461FA8EF17}" type="pres">
      <dgm:prSet presAssocID="{A1516C4E-6794-46BE-A1A8-45E8EC98982D}" presName="textaccent2" presStyleCnt="0"/>
      <dgm:spPr/>
    </dgm:pt>
    <dgm:pt modelId="{053C3343-9B35-4352-8F72-265ED570369A}" type="pres">
      <dgm:prSet presAssocID="{A1516C4E-6794-46BE-A1A8-45E8EC98982D}" presName="accentRepeatNode" presStyleLbl="solidAlignAcc1" presStyleIdx="2" presStyleCnt="8" custLinFactX="800000" custLinFactY="-300000" custLinFactNeighborX="833208" custLinFactNeighborY="-322598"/>
      <dgm:spPr>
        <a:ln>
          <a:noFill/>
        </a:ln>
      </dgm:spPr>
    </dgm:pt>
    <dgm:pt modelId="{DA592066-5751-438D-B0FD-2AA3941CE14C}" type="pres">
      <dgm:prSet presAssocID="{28822440-0E3C-43A5-9100-659E213E621C}" presName="image2" presStyleCnt="0"/>
      <dgm:spPr/>
    </dgm:pt>
    <dgm:pt modelId="{3D7BD294-7E44-40B7-8AE0-118318DD9077}" type="pres">
      <dgm:prSet presAssocID="{28822440-0E3C-43A5-9100-659E213E621C}" presName="imageRepeatNode" presStyleLbl="alignAcc1" presStyleIdx="1" presStyleCnt="4" custLinFactNeighborX="962" custLinFactNeighborY="-1128"/>
      <dgm:spPr/>
    </dgm:pt>
    <dgm:pt modelId="{0494D908-0852-4276-A2FE-0EF2BE700578}" type="pres">
      <dgm:prSet presAssocID="{28822440-0E3C-43A5-9100-659E213E621C}" presName="imageaccent2" presStyleCnt="0"/>
      <dgm:spPr/>
    </dgm:pt>
    <dgm:pt modelId="{E73009AA-3FA5-4984-BA30-00A48572E6A4}" type="pres">
      <dgm:prSet presAssocID="{28822440-0E3C-43A5-9100-659E213E621C}" presName="accentRepeatNode" presStyleLbl="solidAlignAcc1" presStyleIdx="3" presStyleCnt="8" custLinFactX="700000" custLinFactY="-239711" custLinFactNeighborX="770189" custLinFactNeighborY="-300000"/>
      <dgm:spPr>
        <a:ln>
          <a:noFill/>
        </a:ln>
      </dgm:spPr>
    </dgm:pt>
    <dgm:pt modelId="{BDFFADED-95B5-47D8-B3A3-8B5964A76ACC}" type="pres">
      <dgm:prSet presAssocID="{009E888A-C35F-4A81-AF92-8F163F1B6FB2}" presName="text3" presStyleCnt="0"/>
      <dgm:spPr/>
    </dgm:pt>
    <dgm:pt modelId="{97274189-4D3C-4B8F-81E2-C7684D36794B}" type="pres">
      <dgm:prSet presAssocID="{009E888A-C35F-4A81-AF92-8F163F1B6FB2}" presName="textRepeatNode" presStyleLbl="alignNode1" presStyleIdx="2" presStyleCnt="4" custScaleX="103013" custScaleY="109338">
        <dgm:presLayoutVars>
          <dgm:chMax val="0"/>
          <dgm:chPref val="0"/>
          <dgm:bulletEnabled val="1"/>
        </dgm:presLayoutVars>
      </dgm:prSet>
      <dgm:spPr/>
    </dgm:pt>
    <dgm:pt modelId="{6BE549A9-BB02-45F2-B0DF-56113F2ED653}" type="pres">
      <dgm:prSet presAssocID="{009E888A-C35F-4A81-AF92-8F163F1B6FB2}" presName="textaccent3" presStyleCnt="0"/>
      <dgm:spPr/>
    </dgm:pt>
    <dgm:pt modelId="{7EE86D92-76EB-4FE9-81FE-6D37C5983953}" type="pres">
      <dgm:prSet presAssocID="{009E888A-C35F-4A81-AF92-8F163F1B6FB2}" presName="accentRepeatNode" presStyleLbl="solidAlignAcc1" presStyleIdx="4" presStyleCnt="8" custLinFactX="1400000" custLinFactY="200000" custLinFactNeighborX="1454583" custLinFactNeighborY="249864"/>
      <dgm:spPr>
        <a:ln>
          <a:noFill/>
        </a:ln>
      </dgm:spPr>
    </dgm:pt>
    <dgm:pt modelId="{4048AE94-5575-4977-8CCE-5555D60E2D5D}" type="pres">
      <dgm:prSet presAssocID="{514E0EB6-D259-4F02-950B-139FA474AB6B}" presName="image3" presStyleCnt="0"/>
      <dgm:spPr/>
    </dgm:pt>
    <dgm:pt modelId="{FE52783C-CFB9-4CD5-9F83-B303B02FDC05}" type="pres">
      <dgm:prSet presAssocID="{514E0EB6-D259-4F02-950B-139FA474AB6B}" presName="imageRepeatNode" presStyleLbl="alignAcc1" presStyleIdx="2" presStyleCnt="4"/>
      <dgm:spPr/>
    </dgm:pt>
    <dgm:pt modelId="{511A4472-C201-4C8B-80E2-2F15202054F5}" type="pres">
      <dgm:prSet presAssocID="{514E0EB6-D259-4F02-950B-139FA474AB6B}" presName="imageaccent3" presStyleCnt="0"/>
      <dgm:spPr/>
    </dgm:pt>
    <dgm:pt modelId="{5891AD5C-DCA0-4A8D-B395-4971809EABD0}" type="pres">
      <dgm:prSet presAssocID="{514E0EB6-D259-4F02-950B-139FA474AB6B}" presName="accentRepeatNode" presStyleLbl="solidAlignAcc1" presStyleIdx="5" presStyleCnt="8" custLinFactX="1100000" custLinFactY="368085" custLinFactNeighborX="1100378" custLinFactNeighborY="400000"/>
      <dgm:spPr>
        <a:ln>
          <a:noFill/>
        </a:ln>
      </dgm:spPr>
    </dgm:pt>
    <dgm:pt modelId="{C6BDE797-267E-494E-9C69-F2120720FB54}" type="pres">
      <dgm:prSet presAssocID="{99FEEBDB-B075-41D7-866C-5065D62DEE34}" presName="text4" presStyleCnt="0"/>
      <dgm:spPr/>
    </dgm:pt>
    <dgm:pt modelId="{6350D75A-F7F5-4826-90C9-78A2836469BE}" type="pres">
      <dgm:prSet presAssocID="{99FEEBDB-B075-41D7-866C-5065D62DEE34}" presName="textRepeatNode" presStyleLbl="alignNode1" presStyleIdx="3" presStyleCnt="4" custFlipVert="1" custScaleX="8704" custScaleY="10819" custLinFactNeighborX="28778" custLinFactNeighborY="-76904">
        <dgm:presLayoutVars>
          <dgm:chMax val="0"/>
          <dgm:chPref val="0"/>
          <dgm:bulletEnabled val="1"/>
        </dgm:presLayoutVars>
      </dgm:prSet>
      <dgm:spPr/>
    </dgm:pt>
    <dgm:pt modelId="{807850A1-6EE7-4CF4-BE1F-88D54962E125}" type="pres">
      <dgm:prSet presAssocID="{99FEEBDB-B075-41D7-866C-5065D62DEE34}" presName="textaccent4" presStyleCnt="0"/>
      <dgm:spPr/>
    </dgm:pt>
    <dgm:pt modelId="{4860686D-24AE-4C4F-BF5D-40257CE9689F}" type="pres">
      <dgm:prSet presAssocID="{99FEEBDB-B075-41D7-866C-5065D62DEE34}" presName="accentRepeatNode" presStyleLbl="solidAlignAcc1" presStyleIdx="6" presStyleCnt="8" custLinFactX="100000" custLinFactY="-300000" custLinFactNeighborX="176913" custLinFactNeighborY="-305766"/>
      <dgm:spPr>
        <a:ln>
          <a:noFill/>
        </a:ln>
      </dgm:spPr>
    </dgm:pt>
    <dgm:pt modelId="{9EF418EA-32A3-44AC-B775-BAB0DC89B13B}" type="pres">
      <dgm:prSet presAssocID="{017FFF6F-45E6-482B-8C51-AFCB57246E30}" presName="image4" presStyleCnt="0"/>
      <dgm:spPr/>
    </dgm:pt>
    <dgm:pt modelId="{7D0C4BD8-B900-4895-8B33-D4C61831E7BE}" type="pres">
      <dgm:prSet presAssocID="{017FFF6F-45E6-482B-8C51-AFCB57246E30}" presName="imageRepeatNode" presStyleLbl="alignAcc1" presStyleIdx="3" presStyleCnt="4" custLinFactNeighborX="-85024" custLinFactNeighborY="-53632"/>
      <dgm:spPr/>
    </dgm:pt>
    <dgm:pt modelId="{53E664C4-AC62-4D37-AAB9-1EACF39EF8F1}" type="pres">
      <dgm:prSet presAssocID="{017FFF6F-45E6-482B-8C51-AFCB57246E30}" presName="imageaccent4" presStyleCnt="0"/>
      <dgm:spPr/>
    </dgm:pt>
    <dgm:pt modelId="{5052C1C2-50AF-40AB-B37F-F5C121F16DA2}" type="pres">
      <dgm:prSet presAssocID="{017FFF6F-45E6-482B-8C51-AFCB57246E30}" presName="accentRepeatNode" presStyleLbl="solidAlignAcc1" presStyleIdx="7" presStyleCnt="8"/>
      <dgm:spPr>
        <a:ln>
          <a:noFill/>
        </a:ln>
      </dgm:spPr>
    </dgm:pt>
  </dgm:ptLst>
  <dgm:cxnLst>
    <dgm:cxn modelId="{39402A01-F2C1-477B-B20A-62FEA8A75E1D}" type="presOf" srcId="{017FFF6F-45E6-482B-8C51-AFCB57246E30}" destId="{7D0C4BD8-B900-4895-8B33-D4C61831E7BE}" srcOrd="0" destOrd="0" presId="urn:microsoft.com/office/officeart/2008/layout/HexagonCluster"/>
    <dgm:cxn modelId="{0146AE11-5FC0-47EE-ACB7-AC907E3727F1}" type="presOf" srcId="{51A452D6-F4C2-4F5F-930C-1772EC1FE7D3}" destId="{406EA148-1BB8-4CE6-B95A-2DEA71617BD1}" srcOrd="0" destOrd="0" presId="urn:microsoft.com/office/officeart/2008/layout/HexagonCluster"/>
    <dgm:cxn modelId="{234A611D-28EE-436F-8F31-0E17DEF5355F}" srcId="{4F145B2F-4A6E-4FFC-AADC-724A445C7FD0}" destId="{99FEEBDB-B075-41D7-866C-5065D62DEE34}" srcOrd="3" destOrd="0" parTransId="{6A8E65BC-9653-4B7F-AD6B-EDF2CDE7B954}" sibTransId="{017FFF6F-45E6-482B-8C51-AFCB57246E30}"/>
    <dgm:cxn modelId="{916C7A46-017E-4AFE-98D8-5D7067F38027}" type="presOf" srcId="{4F145B2F-4A6E-4FFC-AADC-724A445C7FD0}" destId="{B7D0BE85-EC56-42D5-8896-B364B1933550}" srcOrd="0" destOrd="0" presId="urn:microsoft.com/office/officeart/2008/layout/HexagonCluster"/>
    <dgm:cxn modelId="{393CEB4D-CD63-49A7-8C6B-DE3B5DFCBAC3}" type="presOf" srcId="{009E888A-C35F-4A81-AF92-8F163F1B6FB2}" destId="{97274189-4D3C-4B8F-81E2-C7684D36794B}" srcOrd="0" destOrd="0" presId="urn:microsoft.com/office/officeart/2008/layout/HexagonCluster"/>
    <dgm:cxn modelId="{9A659081-E94F-4380-9282-94642102B803}" srcId="{4F145B2F-4A6E-4FFC-AADC-724A445C7FD0}" destId="{51A452D6-F4C2-4F5F-930C-1772EC1FE7D3}" srcOrd="0" destOrd="0" parTransId="{EF1B6349-1259-4B99-8ABA-DEB6FC56C7FE}" sibTransId="{EE44C082-C765-483A-AFED-5D5A11A99CEC}"/>
    <dgm:cxn modelId="{86311282-010F-4437-B578-123B1FEFAE09}" type="presOf" srcId="{A1516C4E-6794-46BE-A1A8-45E8EC98982D}" destId="{2C0A98CA-8487-4C62-ACBD-6623CDC16AC1}" srcOrd="0" destOrd="0" presId="urn:microsoft.com/office/officeart/2008/layout/HexagonCluster"/>
    <dgm:cxn modelId="{EEF84982-147E-46E8-A018-321A27762369}" type="presOf" srcId="{EE44C082-C765-483A-AFED-5D5A11A99CEC}" destId="{25DC5753-DB3B-4777-BBD3-EFBD0A5FEC7D}" srcOrd="0" destOrd="0" presId="urn:microsoft.com/office/officeart/2008/layout/HexagonCluster"/>
    <dgm:cxn modelId="{7A64E98D-6743-4E81-BD69-62D51AE4832B}" srcId="{4F145B2F-4A6E-4FFC-AADC-724A445C7FD0}" destId="{A1516C4E-6794-46BE-A1A8-45E8EC98982D}" srcOrd="1" destOrd="0" parTransId="{F3861246-4125-4520-94E0-7C984639900E}" sibTransId="{28822440-0E3C-43A5-9100-659E213E621C}"/>
    <dgm:cxn modelId="{C63DFAB2-2C11-426F-82DC-02C32BA7A46F}" type="presOf" srcId="{99FEEBDB-B075-41D7-866C-5065D62DEE34}" destId="{6350D75A-F7F5-4826-90C9-78A2836469BE}" srcOrd="0" destOrd="0" presId="urn:microsoft.com/office/officeart/2008/layout/HexagonCluster"/>
    <dgm:cxn modelId="{233952CB-7530-4BC5-A578-34FCED2230CB}" srcId="{4F145B2F-4A6E-4FFC-AADC-724A445C7FD0}" destId="{009E888A-C35F-4A81-AF92-8F163F1B6FB2}" srcOrd="2" destOrd="0" parTransId="{B4D95D01-8BD6-4621-A3B4-4FBF225B8454}" sibTransId="{514E0EB6-D259-4F02-950B-139FA474AB6B}"/>
    <dgm:cxn modelId="{E544F9CE-9B32-4D8B-B361-2DBB553D1C48}" type="presOf" srcId="{28822440-0E3C-43A5-9100-659E213E621C}" destId="{3D7BD294-7E44-40B7-8AE0-118318DD9077}" srcOrd="0" destOrd="0" presId="urn:microsoft.com/office/officeart/2008/layout/HexagonCluster"/>
    <dgm:cxn modelId="{9510E0EF-571F-46C1-9AF5-C4738553C807}" type="presOf" srcId="{514E0EB6-D259-4F02-950B-139FA474AB6B}" destId="{FE52783C-CFB9-4CD5-9F83-B303B02FDC05}" srcOrd="0" destOrd="0" presId="urn:microsoft.com/office/officeart/2008/layout/HexagonCluster"/>
    <dgm:cxn modelId="{30A60EB4-E8EE-445A-8A64-78587B0C0A68}" type="presParOf" srcId="{B7D0BE85-EC56-42D5-8896-B364B1933550}" destId="{24FB284B-2B44-459A-BE5C-D5E963688ADF}" srcOrd="0" destOrd="0" presId="urn:microsoft.com/office/officeart/2008/layout/HexagonCluster"/>
    <dgm:cxn modelId="{F0B2AB8E-94DA-48B7-B0A7-53574BC78CBD}" type="presParOf" srcId="{24FB284B-2B44-459A-BE5C-D5E963688ADF}" destId="{406EA148-1BB8-4CE6-B95A-2DEA71617BD1}" srcOrd="0" destOrd="0" presId="urn:microsoft.com/office/officeart/2008/layout/HexagonCluster"/>
    <dgm:cxn modelId="{71A377C0-DE3C-4361-A586-202F8EEDFDC3}" type="presParOf" srcId="{B7D0BE85-EC56-42D5-8896-B364B1933550}" destId="{A7C54B32-2264-4D57-88F0-091714FAC9D6}" srcOrd="1" destOrd="0" presId="urn:microsoft.com/office/officeart/2008/layout/HexagonCluster"/>
    <dgm:cxn modelId="{B5FF3E48-7F98-4943-95FC-AD79FC0CB12B}" type="presParOf" srcId="{A7C54B32-2264-4D57-88F0-091714FAC9D6}" destId="{CFEF5E2E-2080-41C0-9D08-8A39142D5EDC}" srcOrd="0" destOrd="0" presId="urn:microsoft.com/office/officeart/2008/layout/HexagonCluster"/>
    <dgm:cxn modelId="{08144D00-5CD3-4AA0-8B5D-ACF6D53A3E28}" type="presParOf" srcId="{B7D0BE85-EC56-42D5-8896-B364B1933550}" destId="{8ABE180F-F37B-43BA-896D-8769B1034A61}" srcOrd="2" destOrd="0" presId="urn:microsoft.com/office/officeart/2008/layout/HexagonCluster"/>
    <dgm:cxn modelId="{5072A992-F45A-4DF8-A8AE-68A227D4F64E}" type="presParOf" srcId="{8ABE180F-F37B-43BA-896D-8769B1034A61}" destId="{25DC5753-DB3B-4777-BBD3-EFBD0A5FEC7D}" srcOrd="0" destOrd="0" presId="urn:microsoft.com/office/officeart/2008/layout/HexagonCluster"/>
    <dgm:cxn modelId="{6AC9E3B3-69D8-4BBF-BBF9-2F144F4778FB}" type="presParOf" srcId="{B7D0BE85-EC56-42D5-8896-B364B1933550}" destId="{944FD5CB-4272-4BA6-83A3-6EEF6A638613}" srcOrd="3" destOrd="0" presId="urn:microsoft.com/office/officeart/2008/layout/HexagonCluster"/>
    <dgm:cxn modelId="{2542C373-EB49-452B-9173-35004A9006D1}" type="presParOf" srcId="{944FD5CB-4272-4BA6-83A3-6EEF6A638613}" destId="{4726A4F4-AC8C-4F99-BD1D-4F9296CCFE56}" srcOrd="0" destOrd="0" presId="urn:microsoft.com/office/officeart/2008/layout/HexagonCluster"/>
    <dgm:cxn modelId="{422AAB41-A7DB-4578-9910-91D485C65ED4}" type="presParOf" srcId="{B7D0BE85-EC56-42D5-8896-B364B1933550}" destId="{EC38D6AB-0485-4AD7-8719-6062711C2B9E}" srcOrd="4" destOrd="0" presId="urn:microsoft.com/office/officeart/2008/layout/HexagonCluster"/>
    <dgm:cxn modelId="{78A69A3A-3D51-40B8-8BD8-92E79E71BF18}" type="presParOf" srcId="{EC38D6AB-0485-4AD7-8719-6062711C2B9E}" destId="{2C0A98CA-8487-4C62-ACBD-6623CDC16AC1}" srcOrd="0" destOrd="0" presId="urn:microsoft.com/office/officeart/2008/layout/HexagonCluster"/>
    <dgm:cxn modelId="{8F84B3FD-35C2-450F-A5CE-249B952BE4D7}" type="presParOf" srcId="{B7D0BE85-EC56-42D5-8896-B364B1933550}" destId="{5D3F6B69-01EC-47BE-A9B5-FD461FA8EF17}" srcOrd="5" destOrd="0" presId="urn:microsoft.com/office/officeart/2008/layout/HexagonCluster"/>
    <dgm:cxn modelId="{F3EAC9ED-33FB-4F34-9DAD-93FCA71CC754}" type="presParOf" srcId="{5D3F6B69-01EC-47BE-A9B5-FD461FA8EF17}" destId="{053C3343-9B35-4352-8F72-265ED570369A}" srcOrd="0" destOrd="0" presId="urn:microsoft.com/office/officeart/2008/layout/HexagonCluster"/>
    <dgm:cxn modelId="{AAB792BE-A47A-40BC-A79B-B16D50409390}" type="presParOf" srcId="{B7D0BE85-EC56-42D5-8896-B364B1933550}" destId="{DA592066-5751-438D-B0FD-2AA3941CE14C}" srcOrd="6" destOrd="0" presId="urn:microsoft.com/office/officeart/2008/layout/HexagonCluster"/>
    <dgm:cxn modelId="{C0A8B342-1F60-443D-853F-2E0B99601F4A}" type="presParOf" srcId="{DA592066-5751-438D-B0FD-2AA3941CE14C}" destId="{3D7BD294-7E44-40B7-8AE0-118318DD9077}" srcOrd="0" destOrd="0" presId="urn:microsoft.com/office/officeart/2008/layout/HexagonCluster"/>
    <dgm:cxn modelId="{2915D435-F499-4F9F-BFE2-CDE206709664}" type="presParOf" srcId="{B7D0BE85-EC56-42D5-8896-B364B1933550}" destId="{0494D908-0852-4276-A2FE-0EF2BE700578}" srcOrd="7" destOrd="0" presId="urn:microsoft.com/office/officeart/2008/layout/HexagonCluster"/>
    <dgm:cxn modelId="{F0AD9E71-DC1F-4CC3-AC0B-CF6474C95F11}" type="presParOf" srcId="{0494D908-0852-4276-A2FE-0EF2BE700578}" destId="{E73009AA-3FA5-4984-BA30-00A48572E6A4}" srcOrd="0" destOrd="0" presId="urn:microsoft.com/office/officeart/2008/layout/HexagonCluster"/>
    <dgm:cxn modelId="{F2FA7E2D-B746-4B23-84F6-3D2E8643E95C}" type="presParOf" srcId="{B7D0BE85-EC56-42D5-8896-B364B1933550}" destId="{BDFFADED-95B5-47D8-B3A3-8B5964A76ACC}" srcOrd="8" destOrd="0" presId="urn:microsoft.com/office/officeart/2008/layout/HexagonCluster"/>
    <dgm:cxn modelId="{B6E9F008-0805-4301-905C-A0E0CE56C01D}" type="presParOf" srcId="{BDFFADED-95B5-47D8-B3A3-8B5964A76ACC}" destId="{97274189-4D3C-4B8F-81E2-C7684D36794B}" srcOrd="0" destOrd="0" presId="urn:microsoft.com/office/officeart/2008/layout/HexagonCluster"/>
    <dgm:cxn modelId="{5988B4B6-96CA-4C33-8E2A-DA81FC5EA8C5}" type="presParOf" srcId="{B7D0BE85-EC56-42D5-8896-B364B1933550}" destId="{6BE549A9-BB02-45F2-B0DF-56113F2ED653}" srcOrd="9" destOrd="0" presId="urn:microsoft.com/office/officeart/2008/layout/HexagonCluster"/>
    <dgm:cxn modelId="{0BFE3243-3E5F-4209-8630-F0DE5E81AD6D}" type="presParOf" srcId="{6BE549A9-BB02-45F2-B0DF-56113F2ED653}" destId="{7EE86D92-76EB-4FE9-81FE-6D37C5983953}" srcOrd="0" destOrd="0" presId="urn:microsoft.com/office/officeart/2008/layout/HexagonCluster"/>
    <dgm:cxn modelId="{A37A25AF-380F-4652-AA95-F67BF90C46D6}" type="presParOf" srcId="{B7D0BE85-EC56-42D5-8896-B364B1933550}" destId="{4048AE94-5575-4977-8CCE-5555D60E2D5D}" srcOrd="10" destOrd="0" presId="urn:microsoft.com/office/officeart/2008/layout/HexagonCluster"/>
    <dgm:cxn modelId="{38D95A3E-68AC-4800-930A-5DC326713F81}" type="presParOf" srcId="{4048AE94-5575-4977-8CCE-5555D60E2D5D}" destId="{FE52783C-CFB9-4CD5-9F83-B303B02FDC05}" srcOrd="0" destOrd="0" presId="urn:microsoft.com/office/officeart/2008/layout/HexagonCluster"/>
    <dgm:cxn modelId="{59D45D90-A457-4FA9-8B2D-3681356FD266}" type="presParOf" srcId="{B7D0BE85-EC56-42D5-8896-B364B1933550}" destId="{511A4472-C201-4C8B-80E2-2F15202054F5}" srcOrd="11" destOrd="0" presId="urn:microsoft.com/office/officeart/2008/layout/HexagonCluster"/>
    <dgm:cxn modelId="{F403DA84-B026-44A5-99FC-F4562C67DDB3}" type="presParOf" srcId="{511A4472-C201-4C8B-80E2-2F15202054F5}" destId="{5891AD5C-DCA0-4A8D-B395-4971809EABD0}" srcOrd="0" destOrd="0" presId="urn:microsoft.com/office/officeart/2008/layout/HexagonCluster"/>
    <dgm:cxn modelId="{D715E0B7-761E-42D1-A8CB-EE7B3F8AE457}" type="presParOf" srcId="{B7D0BE85-EC56-42D5-8896-B364B1933550}" destId="{C6BDE797-267E-494E-9C69-F2120720FB54}" srcOrd="12" destOrd="0" presId="urn:microsoft.com/office/officeart/2008/layout/HexagonCluster"/>
    <dgm:cxn modelId="{B45BF433-C6E5-45C5-A1AB-D27975188127}" type="presParOf" srcId="{C6BDE797-267E-494E-9C69-F2120720FB54}" destId="{6350D75A-F7F5-4826-90C9-78A2836469BE}" srcOrd="0" destOrd="0" presId="urn:microsoft.com/office/officeart/2008/layout/HexagonCluster"/>
    <dgm:cxn modelId="{B7AB5718-5340-4DDA-82DB-9969C8DF17D4}" type="presParOf" srcId="{B7D0BE85-EC56-42D5-8896-B364B1933550}" destId="{807850A1-6EE7-4CF4-BE1F-88D54962E125}" srcOrd="13" destOrd="0" presId="urn:microsoft.com/office/officeart/2008/layout/HexagonCluster"/>
    <dgm:cxn modelId="{07813B5E-7CA9-4026-979C-E2F9B69FE8AD}" type="presParOf" srcId="{807850A1-6EE7-4CF4-BE1F-88D54962E125}" destId="{4860686D-24AE-4C4F-BF5D-40257CE9689F}" srcOrd="0" destOrd="0" presId="urn:microsoft.com/office/officeart/2008/layout/HexagonCluster"/>
    <dgm:cxn modelId="{B409EA99-A9D9-4FC4-BA5D-2D7A38851B3F}" type="presParOf" srcId="{B7D0BE85-EC56-42D5-8896-B364B1933550}" destId="{9EF418EA-32A3-44AC-B775-BAB0DC89B13B}" srcOrd="14" destOrd="0" presId="urn:microsoft.com/office/officeart/2008/layout/HexagonCluster"/>
    <dgm:cxn modelId="{BCFA7EF7-F11F-4D64-AFAF-37A52A6FEC7C}" type="presParOf" srcId="{9EF418EA-32A3-44AC-B775-BAB0DC89B13B}" destId="{7D0C4BD8-B900-4895-8B33-D4C61831E7BE}" srcOrd="0" destOrd="0" presId="urn:microsoft.com/office/officeart/2008/layout/HexagonCluster"/>
    <dgm:cxn modelId="{6392A278-F958-4C65-B8AC-7B925D2B80C9}" type="presParOf" srcId="{B7D0BE85-EC56-42D5-8896-B364B1933550}" destId="{53E664C4-AC62-4D37-AAB9-1EACF39EF8F1}" srcOrd="15" destOrd="0" presId="urn:microsoft.com/office/officeart/2008/layout/HexagonCluster"/>
    <dgm:cxn modelId="{2C77D149-2197-43BE-B7A5-CFB18E3ADD5D}" type="presParOf" srcId="{53E664C4-AC62-4D37-AAB9-1EACF39EF8F1}" destId="{5052C1C2-50AF-40AB-B37F-F5C121F16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EA148-1BB8-4CE6-B95A-2DEA71617BD1}">
      <dsp:nvSpPr>
        <dsp:cNvPr id="0" name=""/>
        <dsp:cNvSpPr/>
      </dsp:nvSpPr>
      <dsp:spPr>
        <a:xfrm>
          <a:off x="1701482" y="2553272"/>
          <a:ext cx="1812277" cy="15556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500+</a:t>
          </a:r>
          <a:r>
            <a:rPr lang="en" sz="2800" b="1" kern="1200" dirty="0"/>
            <a:t> </a:t>
          </a:r>
          <a:br>
            <a:rPr lang="ru-RU" sz="2800" kern="1200" dirty="0"/>
          </a:br>
          <a:r>
            <a:rPr lang="ru-RU" sz="2800" kern="1200" dirty="0"/>
            <a:t>рабочих</a:t>
          </a:r>
        </a:p>
      </dsp:txBody>
      <dsp:txXfrm>
        <a:off x="1982141" y="2794185"/>
        <a:ext cx="1250959" cy="1073805"/>
      </dsp:txXfrm>
    </dsp:sp>
    <dsp:sp modelId="{CFEF5E2E-2080-41C0-9D08-8A39142D5EDC}">
      <dsp:nvSpPr>
        <dsp:cNvPr id="0" name=""/>
        <dsp:cNvSpPr/>
      </dsp:nvSpPr>
      <dsp:spPr>
        <a:xfrm>
          <a:off x="7945737" y="1579965"/>
          <a:ext cx="211565" cy="1824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C5753-DB3B-4777-BBD3-EFBD0A5FEC7D}">
      <dsp:nvSpPr>
        <dsp:cNvPr id="0" name=""/>
        <dsp:cNvSpPr/>
      </dsp:nvSpPr>
      <dsp:spPr>
        <a:xfrm>
          <a:off x="225022" y="1715376"/>
          <a:ext cx="1812277" cy="155563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/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6A4F4-AC8C-4F99-BD1D-4F9296CCFE56}">
      <dsp:nvSpPr>
        <dsp:cNvPr id="0" name=""/>
        <dsp:cNvSpPr/>
      </dsp:nvSpPr>
      <dsp:spPr>
        <a:xfrm>
          <a:off x="8098120" y="1397530"/>
          <a:ext cx="211565" cy="1824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A98CA-8487-4C62-ACBD-6623CDC16AC1}">
      <dsp:nvSpPr>
        <dsp:cNvPr id="0" name=""/>
        <dsp:cNvSpPr/>
      </dsp:nvSpPr>
      <dsp:spPr>
        <a:xfrm>
          <a:off x="3205849" y="1636506"/>
          <a:ext cx="1877229" cy="16741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kern="1200" dirty="0"/>
            <a:t>4 </a:t>
          </a:r>
          <a:br>
            <a:rPr lang="ru-RU" sz="2400" kern="1200" dirty="0"/>
          </a:br>
          <a:r>
            <a:rPr lang="ru-RU" sz="2000" kern="1200" dirty="0" err="1"/>
            <a:t>производс</a:t>
          </a:r>
          <a:r>
            <a:rPr lang="ru-RU" sz="2000" kern="1200"/>
            <a:t>-венные </a:t>
          </a:r>
          <a:r>
            <a:rPr lang="ru-RU" sz="2000" kern="1200" dirty="0"/>
            <a:t>площадки</a:t>
          </a:r>
        </a:p>
      </dsp:txBody>
      <dsp:txXfrm>
        <a:off x="3501794" y="1900429"/>
        <a:ext cx="1285339" cy="1146261"/>
      </dsp:txXfrm>
    </dsp:sp>
    <dsp:sp modelId="{053C3343-9B35-4352-8F72-265ED570369A}">
      <dsp:nvSpPr>
        <dsp:cNvPr id="0" name=""/>
        <dsp:cNvSpPr/>
      </dsp:nvSpPr>
      <dsp:spPr>
        <a:xfrm>
          <a:off x="7935078" y="1898175"/>
          <a:ext cx="211565" cy="1824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BD294-7E44-40B7-8AE0-118318DD9077}">
      <dsp:nvSpPr>
        <dsp:cNvPr id="0" name=""/>
        <dsp:cNvSpPr/>
      </dsp:nvSpPr>
      <dsp:spPr>
        <a:xfrm>
          <a:off x="4800586" y="2533260"/>
          <a:ext cx="1812277" cy="155563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09AA-3FA5-4984-BA30-00A48572E6A4}">
      <dsp:nvSpPr>
        <dsp:cNvPr id="0" name=""/>
        <dsp:cNvSpPr/>
      </dsp:nvSpPr>
      <dsp:spPr>
        <a:xfrm>
          <a:off x="7935078" y="2263054"/>
          <a:ext cx="211565" cy="1824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74189-4D3C-4B8F-81E2-C7684D36794B}">
      <dsp:nvSpPr>
        <dsp:cNvPr id="0" name=""/>
        <dsp:cNvSpPr/>
      </dsp:nvSpPr>
      <dsp:spPr>
        <a:xfrm>
          <a:off x="1674180" y="784895"/>
          <a:ext cx="1866881" cy="17008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30</a:t>
          </a:r>
          <a:r>
            <a:rPr lang="ru-RU" sz="2800" kern="1200" dirty="0"/>
            <a:t> </a:t>
          </a:r>
          <a:br>
            <a:rPr lang="ru-RU" sz="2400" kern="1200" dirty="0"/>
          </a:br>
          <a:r>
            <a:rPr lang="ru-RU" sz="2400" kern="1200" dirty="0"/>
            <a:t>лет на рынке</a:t>
          </a:r>
        </a:p>
      </dsp:txBody>
      <dsp:txXfrm>
        <a:off x="1971495" y="1055775"/>
        <a:ext cx="1272251" cy="1159135"/>
      </dsp:txXfrm>
    </dsp:sp>
    <dsp:sp modelId="{7EE86D92-76EB-4FE9-81FE-6D37C5983953}">
      <dsp:nvSpPr>
        <dsp:cNvPr id="0" name=""/>
        <dsp:cNvSpPr/>
      </dsp:nvSpPr>
      <dsp:spPr>
        <a:xfrm>
          <a:off x="8098120" y="1710288"/>
          <a:ext cx="211565" cy="1824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2783C-CFB9-4CD5-9F83-B303B02FDC05}">
      <dsp:nvSpPr>
        <dsp:cNvPr id="0" name=""/>
        <dsp:cNvSpPr/>
      </dsp:nvSpPr>
      <dsp:spPr>
        <a:xfrm>
          <a:off x="3238325" y="0"/>
          <a:ext cx="1812277" cy="155563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16000" r="-1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1AD5C-DCA0-4A8D-B395-4971809EABD0}">
      <dsp:nvSpPr>
        <dsp:cNvPr id="0" name=""/>
        <dsp:cNvSpPr/>
      </dsp:nvSpPr>
      <dsp:spPr>
        <a:xfrm>
          <a:off x="7935079" y="2090732"/>
          <a:ext cx="211565" cy="1824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0D75A-F7F5-4826-90C9-78A2836469BE}">
      <dsp:nvSpPr>
        <dsp:cNvPr id="0" name=""/>
        <dsp:cNvSpPr/>
      </dsp:nvSpPr>
      <dsp:spPr>
        <a:xfrm flipV="1">
          <a:off x="6131957" y="352384"/>
          <a:ext cx="157740" cy="16830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rtlCol="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 rot="10800000">
        <a:off x="6158247" y="380434"/>
        <a:ext cx="105160" cy="112202"/>
      </dsp:txXfrm>
    </dsp:sp>
    <dsp:sp modelId="{4860686D-24AE-4C4F-BF5D-40257CE9689F}">
      <dsp:nvSpPr>
        <dsp:cNvPr id="0" name=""/>
        <dsp:cNvSpPr/>
      </dsp:nvSpPr>
      <dsp:spPr>
        <a:xfrm>
          <a:off x="6927403" y="436529"/>
          <a:ext cx="211565" cy="1824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C4BD8-B900-4895-8B33-D4C61831E7BE}">
      <dsp:nvSpPr>
        <dsp:cNvPr id="0" name=""/>
        <dsp:cNvSpPr/>
      </dsp:nvSpPr>
      <dsp:spPr>
        <a:xfrm>
          <a:off x="4793495" y="875809"/>
          <a:ext cx="1812277" cy="155563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2C1C2-50AF-40AB-B37F-F5C121F16DA2}">
      <dsp:nvSpPr>
        <dsp:cNvPr id="0" name=""/>
        <dsp:cNvSpPr/>
      </dsp:nvSpPr>
      <dsp:spPr>
        <a:xfrm>
          <a:off x="6700014" y="1737655"/>
          <a:ext cx="211565" cy="1824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 noProof="0"/>
              <a:t>Образец текста</a:t>
            </a:r>
          </a:p>
          <a:p>
            <a:pPr lvl="1"/>
            <a:r>
              <a:rPr lang="en" noProof="0"/>
              <a:t>Второй уровень</a:t>
            </a:r>
          </a:p>
          <a:p>
            <a:pPr lvl="2"/>
            <a:r>
              <a:rPr lang="en" noProof="0"/>
              <a:t>Третий уровень</a:t>
            </a:r>
          </a:p>
          <a:p>
            <a:pPr lvl="3"/>
            <a:r>
              <a:rPr lang="en" noProof="0"/>
              <a:t>Четвертый уровень</a:t>
            </a:r>
          </a:p>
          <a:p>
            <a:pPr lvl="4"/>
            <a:r>
              <a:rPr lang="en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7CC581-6521-44CE-A306-A77D76CDC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5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9FA20E-DAD0-4D59-96EE-79D02895F8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4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6B4D3-8BDE-4D55-AD5F-D1A98A23227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7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9FA20E-DAD0-4D59-96EE-79D02895F8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5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6B4D3-8BDE-4D55-AD5F-D1A98A23227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2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6B4D3-8BDE-4D55-AD5F-D1A98A23227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6B4D3-8BDE-4D55-AD5F-D1A98A23227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2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9FA20E-DAD0-4D59-96EE-79D02895F8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rtlCol="0" anchor="b">
            <a:normAutofit/>
          </a:bodyPr>
          <a:lstStyle>
            <a:lvl1pPr algn="ctr">
              <a:defRPr sz="6000"/>
            </a:lvl1pPr>
          </a:lstStyle>
          <a:p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65DF-64BD-4994-9112-FF3BB936A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"/>
              <a:t>Образец текста</a:t>
            </a:r>
          </a:p>
          <a:p>
            <a:pPr lvl="1"/>
            <a:r>
              <a:rPr lang="en"/>
              <a:t>Второй уровень</a:t>
            </a:r>
          </a:p>
          <a:p>
            <a:pPr lvl="2"/>
            <a:r>
              <a:rPr lang="en"/>
              <a:t>Третий уровень</a:t>
            </a:r>
          </a:p>
          <a:p>
            <a:pPr lvl="3"/>
            <a:r>
              <a:rPr lang="en"/>
              <a:t>Четвертый уровень</a:t>
            </a:r>
          </a:p>
          <a:p>
            <a:pPr lvl="4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7FDF-73A0-469B-9591-E2CF177B7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 rtlCol="0"/>
          <a:lstStyle/>
          <a:p>
            <a:r>
              <a:rPr lang="en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 rtlCol="0"/>
          <a:lstStyle/>
          <a:p>
            <a:pPr lvl="0"/>
            <a:r>
              <a:rPr lang="en"/>
              <a:t>Образец текста</a:t>
            </a:r>
          </a:p>
          <a:p>
            <a:pPr lvl="1"/>
            <a:r>
              <a:rPr lang="en"/>
              <a:t>Второй уровень</a:t>
            </a:r>
          </a:p>
          <a:p>
            <a:pPr lvl="2"/>
            <a:r>
              <a:rPr lang="en"/>
              <a:t>Третий уровень</a:t>
            </a:r>
          </a:p>
          <a:p>
            <a:pPr lvl="3"/>
            <a:r>
              <a:rPr lang="en"/>
              <a:t>Четвертый уровень</a:t>
            </a:r>
          </a:p>
          <a:p>
            <a:pPr lvl="4"/>
            <a:r>
              <a:rPr lang="en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4881-A2A0-4474-AA6F-B2CC640C1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"/>
              <a:t>Образец текста</a:t>
            </a:r>
          </a:p>
          <a:p>
            <a:pPr lvl="1"/>
            <a:r>
              <a:rPr lang="en"/>
              <a:t>Второй уровень</a:t>
            </a:r>
          </a:p>
          <a:p>
            <a:pPr lvl="2"/>
            <a:r>
              <a:rPr lang="en"/>
              <a:t>Третий уровень</a:t>
            </a:r>
          </a:p>
          <a:p>
            <a:pPr lvl="3"/>
            <a:r>
              <a:rPr lang="en"/>
              <a:t>Четвертый уровень</a:t>
            </a:r>
          </a:p>
          <a:p>
            <a:pPr lvl="4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5825-7BA6-4872-B8C0-68C8C7C74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rtlCol="0" anchor="b">
            <a:normAutofit/>
          </a:bodyPr>
          <a:lstStyle>
            <a:lvl1pPr>
              <a:defRPr sz="6000" b="0"/>
            </a:lvl1pPr>
          </a:lstStyle>
          <a:p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36A5-4D6B-42CE-B61B-BB6C26E46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 rtlCol="0"/>
          <a:lstStyle/>
          <a:p>
            <a:pPr lvl="0"/>
            <a:r>
              <a:rPr lang="en"/>
              <a:t>Образец текста</a:t>
            </a:r>
          </a:p>
          <a:p>
            <a:pPr lvl="1"/>
            <a:r>
              <a:rPr lang="en"/>
              <a:t>Второй уровень</a:t>
            </a:r>
          </a:p>
          <a:p>
            <a:pPr lvl="2"/>
            <a:r>
              <a:rPr lang="en"/>
              <a:t>Третий уровень</a:t>
            </a:r>
          </a:p>
          <a:p>
            <a:pPr lvl="3"/>
            <a:r>
              <a:rPr lang="en"/>
              <a:t>Четвертый уровень</a:t>
            </a:r>
          </a:p>
          <a:p>
            <a:pPr lvl="4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 rtlCol="0"/>
          <a:lstStyle/>
          <a:p>
            <a:pPr lvl="0"/>
            <a:r>
              <a:rPr lang="en"/>
              <a:t>Образец текста</a:t>
            </a:r>
          </a:p>
          <a:p>
            <a:pPr lvl="1"/>
            <a:r>
              <a:rPr lang="en"/>
              <a:t>Второй уровень</a:t>
            </a:r>
          </a:p>
          <a:p>
            <a:pPr lvl="2"/>
            <a:r>
              <a:rPr lang="en"/>
              <a:t>Третий уровень</a:t>
            </a:r>
          </a:p>
          <a:p>
            <a:pPr lvl="3"/>
            <a:r>
              <a:rPr lang="en"/>
              <a:t>Четвертый уровень</a:t>
            </a:r>
          </a:p>
          <a:p>
            <a:pPr lvl="4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C14A-3F71-4D58-B90B-D9296E947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 rtlCol="0"/>
          <a:lstStyle/>
          <a:p>
            <a:pPr lvl="0"/>
            <a:r>
              <a:rPr lang="en"/>
              <a:t>Образец текста</a:t>
            </a:r>
          </a:p>
          <a:p>
            <a:pPr lvl="1"/>
            <a:r>
              <a:rPr lang="en"/>
              <a:t>Второй уровень</a:t>
            </a:r>
          </a:p>
          <a:p>
            <a:pPr lvl="2"/>
            <a:r>
              <a:rPr lang="en"/>
              <a:t>Третий уровень</a:t>
            </a:r>
          </a:p>
          <a:p>
            <a:pPr lvl="3"/>
            <a:r>
              <a:rPr lang="en"/>
              <a:t>Четвертый уровень</a:t>
            </a:r>
          </a:p>
          <a:p>
            <a:pPr lvl="4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 rtlCol="0"/>
          <a:lstStyle/>
          <a:p>
            <a:pPr lvl="0"/>
            <a:r>
              <a:rPr lang="en"/>
              <a:t>Образец текста</a:t>
            </a:r>
          </a:p>
          <a:p>
            <a:pPr lvl="1"/>
            <a:r>
              <a:rPr lang="en"/>
              <a:t>Второй уровень</a:t>
            </a:r>
          </a:p>
          <a:p>
            <a:pPr lvl="2"/>
            <a:r>
              <a:rPr lang="en"/>
              <a:t>Третий уровень</a:t>
            </a:r>
          </a:p>
          <a:p>
            <a:pPr lvl="3"/>
            <a:r>
              <a:rPr lang="en"/>
              <a:t>Четвертый уровень</a:t>
            </a:r>
          </a:p>
          <a:p>
            <a:pPr lvl="4"/>
            <a:r>
              <a:rPr lang="en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E611-B90B-4FCB-8EAE-F7E199179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D558-F1D2-47C6-92EC-1A7FB996B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D509-F3AC-4188-AD9B-31A7AF18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"/>
              <a:t>Образец текста</a:t>
            </a:r>
          </a:p>
          <a:p>
            <a:pPr lvl="1"/>
            <a:r>
              <a:rPr lang="en"/>
              <a:t>Второй уровень</a:t>
            </a:r>
          </a:p>
          <a:p>
            <a:pPr lvl="2"/>
            <a:r>
              <a:rPr lang="en"/>
              <a:t>Третий уровень</a:t>
            </a:r>
          </a:p>
          <a:p>
            <a:pPr lvl="3"/>
            <a:r>
              <a:rPr lang="en"/>
              <a:t>Четвертый уровень</a:t>
            </a:r>
          </a:p>
          <a:p>
            <a:pPr lvl="4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5697-CCE9-4718-ADCC-70249939D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A15D-48D9-4B0A-8394-FA805110D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05.03.2018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751EB-67C8-4B66-84BC-DD5B31E7E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ransition>
    <p:cut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mz1.ru/" TargetMode="External"/><Relationship Id="rId5" Type="http://schemas.openxmlformats.org/officeDocument/2006/relationships/hyperlink" Target="mailto:uchcentr@kmz1.ru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1159" y="1533728"/>
            <a:ext cx="7047140" cy="294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BBF9E-A931-4F7E-9C43-ADB9A52CC15E}"/>
              </a:ext>
            </a:extLst>
          </p:cNvPr>
          <p:cNvSpPr txBox="1"/>
          <p:nvPr/>
        </p:nvSpPr>
        <p:spPr>
          <a:xfrm>
            <a:off x="5823669" y="528208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Директор Учебного центра ООО «КМЗ»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Нина Михайловна Мельник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uchcentr@kmz1.ru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 bwMode="auto">
          <a:xfrm>
            <a:off x="1" y="3224462"/>
            <a:ext cx="3406775" cy="364331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 bwMode="auto">
          <a:xfrm>
            <a:off x="1" y="3438775"/>
            <a:ext cx="2639218" cy="3429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 flipV="1">
            <a:off x="0" y="-1"/>
            <a:ext cx="2639219" cy="322446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ый треугольник 10"/>
          <p:cNvSpPr/>
          <p:nvPr/>
        </p:nvSpPr>
        <p:spPr bwMode="auto">
          <a:xfrm flipV="1">
            <a:off x="1" y="0"/>
            <a:ext cx="2025093" cy="312327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5" descr="C:\Users\Users\Desktop\!___KMZ - Кенгисепский\2020-04- Presentation\01 Презентация Общая\KMZ-logo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1" y="6315953"/>
            <a:ext cx="2013327" cy="4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644775" y="272749"/>
            <a:ext cx="2691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А Вы знаете?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459163" y="22320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71772863"/>
              </p:ext>
            </p:extLst>
          </p:nvPr>
        </p:nvGraphicFramePr>
        <p:xfrm>
          <a:off x="1665588" y="2612571"/>
          <a:ext cx="8309686" cy="410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1805050" y="926268"/>
            <a:ext cx="101534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err="1"/>
              <a:t>Кингисеппский</a:t>
            </a:r>
            <a:r>
              <a:rPr lang="ru-RU" sz="2000" dirty="0"/>
              <a:t> машиностроительный завод – это отечественный завод-изготовитель дизельного, теплообменного и палубного оборудования, компрессоров высокого давления, осуществляющий все виды ремонта и обслуживания дизельных и газотурбинных двигателей, генераторов и редукторов. Ведущее, динамично развивающееся предприятие Санкт-Петербурга и Ленинградской области, исполнитель ряда государственных оборонных контрактов.</a:t>
            </a:r>
          </a:p>
        </p:txBody>
      </p:sp>
      <p:sp>
        <p:nvSpPr>
          <p:cNvPr id="1639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28C95-9282-40EC-BE98-825B99B260D8}" type="slidenum">
              <a:rPr lang="ru-RU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9767888" y="4862147"/>
            <a:ext cx="220662" cy="19050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ый треугольник 11"/>
          <p:cNvSpPr/>
          <p:nvPr/>
        </p:nvSpPr>
        <p:spPr bwMode="auto">
          <a:xfrm>
            <a:off x="1" y="3224462"/>
            <a:ext cx="3406775" cy="364331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ый треугольник 12"/>
          <p:cNvSpPr/>
          <p:nvPr/>
        </p:nvSpPr>
        <p:spPr bwMode="auto">
          <a:xfrm>
            <a:off x="1" y="3438775"/>
            <a:ext cx="2639218" cy="3429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 flipV="1">
            <a:off x="0" y="-1"/>
            <a:ext cx="2639219" cy="322446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 bwMode="auto">
          <a:xfrm flipV="1">
            <a:off x="1" y="0"/>
            <a:ext cx="2025093" cy="312327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5" descr="C:\Users\Users\Desktop\!___KMZ - Кенгисепский\2020-04- Presentation\01 Презентация Общая\KMZ-logo2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1" y="6315953"/>
            <a:ext cx="2013327" cy="4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99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 bwMode="auto">
          <a:xfrm>
            <a:off x="1" y="3224462"/>
            <a:ext cx="3406775" cy="364331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ый треугольник 7"/>
          <p:cNvSpPr/>
          <p:nvPr/>
        </p:nvSpPr>
        <p:spPr bwMode="auto">
          <a:xfrm>
            <a:off x="1" y="3438775"/>
            <a:ext cx="2639218" cy="3429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 bwMode="auto">
          <a:xfrm flipV="1">
            <a:off x="0" y="-1"/>
            <a:ext cx="2639219" cy="322446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 flipV="1">
            <a:off x="1" y="0"/>
            <a:ext cx="2025093" cy="312327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5" descr="C:\Users\Users\Desktop\!___KMZ - Кенгисепский\2020-04- Presentation\01 Презентация Общая\KMZ-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1" y="6315953"/>
            <a:ext cx="2013327" cy="4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8155" y="2599475"/>
            <a:ext cx="10379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Миссия</a:t>
            </a:r>
          </a:p>
          <a:p>
            <a:pPr algn="just"/>
            <a:r>
              <a:rPr lang="ru-RU" dirty="0"/>
              <a:t>Формирование и развитие общекорпоративных, управленческих и профессиональных компетенций, необходимых для реализации стратегии и целевых проектов ООО «</a:t>
            </a:r>
            <a:r>
              <a:rPr lang="ru-RU" dirty="0" err="1"/>
              <a:t>Кингисеппский</a:t>
            </a:r>
            <a:r>
              <a:rPr lang="ru-RU" dirty="0"/>
              <a:t> машиностроительный завод». Мы стремимся способствовать раскрытию внутреннего потенциала каждого отдельного сотрудника, поиску новых возможностей на пути достижения своих целей.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00749" y="536899"/>
            <a:ext cx="7338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Собраться вместе — это начало.</a:t>
            </a:r>
            <a:b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Держаться вместе — это прогресс.</a:t>
            </a:r>
            <a:b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Работать вместе — это успех!</a:t>
            </a:r>
            <a:b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Генри Форд</a:t>
            </a:r>
          </a:p>
        </p:txBody>
      </p:sp>
    </p:spTree>
    <p:extLst>
      <p:ext uri="{BB962C8B-B14F-4D97-AF65-F5344CB8AC3E}">
        <p14:creationId xmlns:p14="http://schemas.microsoft.com/office/powerpoint/2010/main" val="1772060667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459163" y="22320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1587077" y="1195111"/>
            <a:ext cx="97694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Деятельность Учебного центра прежде всего строится на основе изучения и учёта профессиональных потребностей организации и познавательных интересов специалистов, их должностных функций, служебного статуса и профессионально значимых качеств личности. Учебный центр оказывает возмездные образовательные услуги по профессиональному обучению, а также в области дополнительного профессионального образования по программам повышения квалификации и программам профессиональной переподготовки, в соответствии с Лицензией на осуществление образовательной деятельности № 4292 от 30 ноября 2020 года, выданной Комитетом по образованию Санкт-Петербурга.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28C95-9282-40EC-BE98-825B99B260D8}" type="slidenum">
              <a:rPr lang="ru-RU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9767888" y="4862147"/>
            <a:ext cx="220662" cy="19050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ый треугольник 11"/>
          <p:cNvSpPr/>
          <p:nvPr/>
        </p:nvSpPr>
        <p:spPr bwMode="auto">
          <a:xfrm>
            <a:off x="1" y="3224462"/>
            <a:ext cx="3406775" cy="364331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 bwMode="auto">
          <a:xfrm>
            <a:off x="1" y="3438775"/>
            <a:ext cx="2639218" cy="3429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ый треугольник 15"/>
          <p:cNvSpPr/>
          <p:nvPr/>
        </p:nvSpPr>
        <p:spPr bwMode="auto">
          <a:xfrm flipV="1">
            <a:off x="0" y="-1"/>
            <a:ext cx="2639219" cy="322446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 bwMode="auto">
          <a:xfrm flipV="1">
            <a:off x="1" y="0"/>
            <a:ext cx="2025093" cy="312327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" name="Picture 5" descr="C:\Users\Users\Desktop\!___KMZ - Кенгисепский\2020-04- Presentation\01 Презентация Общая\KMZ-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1" y="6315953"/>
            <a:ext cx="2013327" cy="4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80" y="3871356"/>
            <a:ext cx="1453746" cy="196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887210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97273" y="783388"/>
            <a:ext cx="78758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Люди – залог успеха нашей компании.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459163" y="22320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1460667" y="1967007"/>
            <a:ext cx="10343406" cy="26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	Сегодня предприятие выходит на новый уровень, расширяя границы своей деятельности.  </a:t>
            </a:r>
          </a:p>
          <a:p>
            <a:r>
              <a:rPr lang="ru-RU" sz="2000" dirty="0"/>
              <a:t>	Мы гордимся своей командой. Каждый сотрудник компании – это грамотный и надежный специалист в своей сфере. Мы всегда в поиске увлеченных и компетентных профессионалов, которые хотят развиваться вместе с компанией. Гарантируем интересные и амбициозные задачи, прозрачную оценку работы и комфортный климат в коллективе. Не обещаем, что будет просто. Но знаем, что с нами вы сможете получить опыт и достичь профессиональных высот.</a:t>
            </a:r>
          </a:p>
        </p:txBody>
      </p:sp>
      <p:sp>
        <p:nvSpPr>
          <p:cNvPr id="1639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28C95-9282-40EC-BE98-825B99B260D8}" type="slidenum">
              <a:rPr lang="ru-RU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9767888" y="4862147"/>
            <a:ext cx="220662" cy="19050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ый треугольник 11"/>
          <p:cNvSpPr/>
          <p:nvPr/>
        </p:nvSpPr>
        <p:spPr bwMode="auto">
          <a:xfrm>
            <a:off x="1" y="3224462"/>
            <a:ext cx="3406775" cy="364331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1" y="3438775"/>
            <a:ext cx="2639218" cy="3429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 bwMode="auto">
          <a:xfrm flipV="1">
            <a:off x="0" y="-1"/>
            <a:ext cx="2639219" cy="322446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ый треугольник 15"/>
          <p:cNvSpPr/>
          <p:nvPr/>
        </p:nvSpPr>
        <p:spPr bwMode="auto">
          <a:xfrm flipV="1">
            <a:off x="1" y="0"/>
            <a:ext cx="2025093" cy="312327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Picture 5" descr="C:\Users\Users\Desktop\!___KMZ - Кенгисепский\2020-04- Presentation\01 Презентация Общая\KMZ-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1" y="6315953"/>
            <a:ext cx="2013327" cy="4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42043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727902" y="617134"/>
            <a:ext cx="362310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«Мы предлагаем:</a:t>
            </a:r>
          </a:p>
          <a:p>
            <a:endParaRPr lang="ru-RU" sz="3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459163" y="223202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97716" y="1551371"/>
            <a:ext cx="97694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/>
              <a:t>Стабильную работу;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Достойную зарплату;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Обучение и повышение квалификации в собственном учебном центре, вы можете освоить новую профессию или специальность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Социальные гарантии;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100% оплата </a:t>
            </a:r>
            <a:r>
              <a:rPr lang="ru-RU" sz="2000" dirty="0" err="1"/>
              <a:t>трансфера</a:t>
            </a:r>
            <a:r>
              <a:rPr lang="ru-RU" sz="2000" dirty="0"/>
              <a:t> из других регионов, в случае прохождения испытательного срока;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Комфортная столовая (трехразовое питание);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Занятия в корпоративном спортивном зале;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Компенсация съемного жилья, предоставление общежития рядом с заводом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/>
              <a:t>Сотрудничаем с ведущими учебными заведениями региона и принимаем на стажировки профильных студентов, повышая интерес к техническим специальностям среди талантливой молодежи.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1639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28C95-9282-40EC-BE98-825B99B260D8}" type="slidenum">
              <a:rPr lang="ru-RU" b="1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9767888" y="4862147"/>
            <a:ext cx="220662" cy="19050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ый треугольник 13"/>
          <p:cNvSpPr/>
          <p:nvPr/>
        </p:nvSpPr>
        <p:spPr bwMode="auto">
          <a:xfrm>
            <a:off x="1" y="3224462"/>
            <a:ext cx="3406775" cy="364331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 bwMode="auto">
          <a:xfrm>
            <a:off x="1" y="3438775"/>
            <a:ext cx="2639218" cy="3429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ый треугольник 15"/>
          <p:cNvSpPr/>
          <p:nvPr/>
        </p:nvSpPr>
        <p:spPr bwMode="auto">
          <a:xfrm flipV="1">
            <a:off x="0" y="-1"/>
            <a:ext cx="2639219" cy="3224463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 bwMode="auto">
          <a:xfrm flipV="1">
            <a:off x="1" y="0"/>
            <a:ext cx="2025093" cy="312327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" name="Picture 5" descr="C:\Users\Users\Desktop\!___KMZ - Кенгисепский\2020-04- Presentation\01 Презентация Общая\KMZ-logo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1" y="6315953"/>
            <a:ext cx="2013327" cy="41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39559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"/>
            <a:ext cx="12142279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252" y="722993"/>
            <a:ext cx="6717174" cy="280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1966F2-0A50-4831-909E-DE5EE043BAEA}"/>
              </a:ext>
            </a:extLst>
          </p:cNvPr>
          <p:cNvSpPr txBox="1"/>
          <p:nvPr/>
        </p:nvSpPr>
        <p:spPr>
          <a:xfrm>
            <a:off x="1217343" y="3176098"/>
            <a:ext cx="6924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669973" y="4769583"/>
            <a:ext cx="552202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/>
              <a:t>Телефон: +7 (812) 318-52-04, доб.170</a:t>
            </a:r>
          </a:p>
          <a:p>
            <a:r>
              <a:rPr lang="ru-RU" sz="2000" dirty="0" err="1"/>
              <a:t>E-mail</a:t>
            </a:r>
            <a:r>
              <a:rPr lang="ru-RU" sz="2000" dirty="0"/>
              <a:t>: </a:t>
            </a:r>
            <a:r>
              <a:rPr lang="ru-RU" sz="2000" dirty="0">
                <a:hlinkClick r:id="rId5"/>
              </a:rPr>
              <a:t>uchcentr@kmz1.ru</a:t>
            </a:r>
            <a:endParaRPr lang="ru-RU" sz="2000" dirty="0"/>
          </a:p>
          <a:p>
            <a:r>
              <a:rPr lang="ru-RU" sz="2000" dirty="0">
                <a:hlinkClick r:id="rId6"/>
              </a:rPr>
              <a:t>www.kmz1.ru</a:t>
            </a:r>
            <a:endParaRPr lang="ru-RU" sz="2000" dirty="0"/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. 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492380" y="4429113"/>
            <a:ext cx="53960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Учебный центр ООО «КМЗ»</a:t>
            </a:r>
          </a:p>
        </p:txBody>
      </p:sp>
    </p:spTree>
    <p:extLst>
      <p:ext uri="{BB962C8B-B14F-4D97-AF65-F5344CB8AC3E}">
        <p14:creationId xmlns:p14="http://schemas.microsoft.com/office/powerpoint/2010/main" val="1593101966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HDOfficeLightV0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451</Words>
  <Application>Microsoft Office PowerPoint</Application>
  <PresentationFormat>Широкоэкранный</PresentationFormat>
  <Paragraphs>44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petrova.a</dc:creator>
  <cp:lastModifiedBy>Andrew Star</cp:lastModifiedBy>
  <cp:revision>116</cp:revision>
  <dcterms:created xsi:type="dcterms:W3CDTF">2017-11-10T12:24:54Z</dcterms:created>
  <dcterms:modified xsi:type="dcterms:W3CDTF">2022-03-02T14:14:25Z</dcterms:modified>
</cp:coreProperties>
</file>