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2520" y="188640"/>
            <a:ext cx="7494984" cy="174276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Санкт-Петербургское государственное бюджетное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профессиональное образовательное учреждение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Колледж судостроения и прикладных технологий» -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Ресурсный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772" y="1556792"/>
            <a:ext cx="727248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/>
                <a:ea typeface="Calibri"/>
              </a:rPr>
              <a:t>Мастер-класс </a:t>
            </a:r>
          </a:p>
          <a:p>
            <a:pPr>
              <a:spcBef>
                <a:spcPts val="0"/>
              </a:spcBef>
            </a:pPr>
            <a:r>
              <a:rPr lang="ru-RU" sz="2400" b="1" i="1" dirty="0" smtClean="0">
                <a:solidFill>
                  <a:srgbClr val="7030A0"/>
                </a:solidFill>
                <a:latin typeface="Times New Roman"/>
              </a:rPr>
              <a:t>«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Подготовка наставников на производстве и повышение квалификации педагогов СПО»</a:t>
            </a:r>
            <a:endParaRPr lang="ru-RU" sz="2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173510"/>
            <a:ext cx="2160240" cy="169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164610"/>
            <a:ext cx="2016223" cy="1652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149080"/>
            <a:ext cx="1944216" cy="1616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047253" y="5765705"/>
            <a:ext cx="727248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Санкт-Петербург</a:t>
            </a: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16 марта 2021 г.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7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837539"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382676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наставников от предприятий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963" y="218179"/>
            <a:ext cx="4427984" cy="249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16311" y="3212976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образовательная программа «Разработка организационно-методической модели внедрения наставничества в колледже и на предприятии в практику подготовки кадров по программам среднего профессионального образования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профессиональные программы повышения квалификации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>
            <a:off x="4572000" y="141277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051720" y="141277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164288" y="141277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79612" y="2443212"/>
            <a:ext cx="1944216" cy="3168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827584" y="2601329"/>
            <a:ext cx="2313130" cy="2863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–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483006" y="2590378"/>
            <a:ext cx="2177988" cy="2863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обучающийся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6075294" y="2595773"/>
            <a:ext cx="2177988" cy="2863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- обучающийся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71600" y="2420888"/>
            <a:ext cx="2169114" cy="3190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83006" y="2443212"/>
            <a:ext cx="2169114" cy="3190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070489" y="2443212"/>
            <a:ext cx="2169114" cy="3190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рабочей группы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целей и задач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содержания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необходимых условий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</a:t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«Работодатель – обучающийся»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endParaRPr lang="ru-RU" sz="36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692696"/>
            <a:ext cx="2664296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Неравнодушный профессионал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19872" y="378709"/>
            <a:ext cx="2592288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опыт работы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1520" y="3615548"/>
            <a:ext cx="2664296" cy="2261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обучающемуся как к равному и потенциальной будущему коллеге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00192" y="692696"/>
            <a:ext cx="2664296" cy="19544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квалификация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44208" y="3597912"/>
            <a:ext cx="2520280" cy="1991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жизненная позиция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419872" y="4365105"/>
            <a:ext cx="2592288" cy="2088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Развитые коммуникативные навыки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образовательного процесса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формирования ОК и ПК;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Созданная образовательная культура, частью которой является корпоративная культура предприятия;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образовательного процесса (этапы: целеполагание, планирование, реализация, анализ, рефлексия);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стратегии общения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дидактической схемы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алгоритма выполнения задания;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средств для выполнения задания;</a:t>
            </a:r>
          </a:p>
          <a:p>
            <a:pPr>
              <a:buFontTx/>
              <a:buChar char="-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Внешнее оценивание;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(Пункты могут меняться в зависимости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-физических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особенностей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должен знать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3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возрастных особенностей обучающихся.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конфликтов (работа с возражениями и сопротивлением).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аспект (формирование самостоятельности и ответственности)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должны соответствовать целям обучения;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аботы типичны для профессии;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аботы разнообразны;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аботы направлены на совершенствование умений, знаний;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ремя выполнения работ приближается к реальному.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и рефлексия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должен знать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64949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поставленные перед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наставником от производства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312194"/>
            <a:ext cx="2016224" cy="3024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обучающимся в раскрытии и оценке своего потенциала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11760" y="2315898"/>
            <a:ext cx="2016224" cy="3024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осознанности в вопросах выбора профессии и т.д.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2312194"/>
            <a:ext cx="2088232" cy="3024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лидерских и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др.навыков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метакомпетен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04248" y="2303745"/>
            <a:ext cx="2016224" cy="30243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приобретении опыта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259632" y="1412776"/>
            <a:ext cx="33123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1412776"/>
            <a:ext cx="30963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563888" y="1412776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72000" y="141277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97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профессиональная программа повышения квалификации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аставников от производства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часа</a:t>
            </a:r>
          </a:p>
          <a:p>
            <a:pPr marL="0" indent="0"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наставничества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обучения наставляемых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 как  инструмент наставничества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целей и задач наставляемым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трудовых навыков</a:t>
            </a:r>
          </a:p>
          <a:p>
            <a:pPr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120</TotalTime>
  <Words>315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Candara</vt:lpstr>
      <vt:lpstr>Symbol</vt:lpstr>
      <vt:lpstr>Times New Roman</vt:lpstr>
      <vt:lpstr>Волна</vt:lpstr>
      <vt:lpstr>Санкт-Петербургское государственное бюджетное  профессиональное образовательное учреждение  «Колледж судостроения и прикладных технологий» -  Ресурсный центр  </vt:lpstr>
      <vt:lpstr>Подготовка наставников от предприятий</vt:lpstr>
      <vt:lpstr>Дополнительные профессиональные программы повышения квалификации</vt:lpstr>
      <vt:lpstr>Форма наставничества  «Работодатель – обучающийся»</vt:lpstr>
      <vt:lpstr>Презентация PowerPoint</vt:lpstr>
      <vt:lpstr>Наставник должен знать</vt:lpstr>
      <vt:lpstr>Наставник должен знать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Санкт-Петербургское государственное бюджетное  профессиональное образовательное учреждение  «Колледж судостроения и прикладных технологий» -  Ресурсный центр</dc:title>
  <dc:creator>User</dc:creator>
  <cp:lastModifiedBy>Windows User</cp:lastModifiedBy>
  <cp:revision>15</cp:revision>
  <dcterms:modified xsi:type="dcterms:W3CDTF">2021-03-25T06:24:25Z</dcterms:modified>
</cp:coreProperties>
</file>